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41" r:id="rId2"/>
    <p:sldId id="104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</a:rPr>
              <a:t>Jasa </a:t>
            </a:r>
            <a:r>
              <a:rPr lang="en-US" sz="2000" b="1" dirty="0" err="1">
                <a:solidFill>
                  <a:schemeClr val="tx1"/>
                </a:solidFill>
              </a:rPr>
              <a:t>transportasi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Barang</a:t>
            </a:r>
            <a:r>
              <a:rPr lang="en-US" sz="2000" b="1" dirty="0">
                <a:solidFill>
                  <a:schemeClr val="tx1"/>
                </a:solidFill>
              </a:rPr>
              <a:t> (US$ </a:t>
            </a:r>
            <a:r>
              <a:rPr lang="en-US" sz="2000" b="1" dirty="0" err="1">
                <a:solidFill>
                  <a:schemeClr val="tx1"/>
                </a:solidFill>
              </a:rPr>
              <a:t>ribu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Sheet3!$A$39</c:f>
              <c:strCache>
                <c:ptCount val="1"/>
                <c:pt idx="0">
                  <c:v>Jasa transportasi Barang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Sheet3!$B$38:$T$38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sd Tw III-2022</c:v>
                </c:pt>
              </c:strCache>
            </c:strRef>
          </c:cat>
          <c:val>
            <c:numRef>
              <c:f>Sheet3!$B$39:$T$39</c:f>
              <c:numCache>
                <c:formatCode>#,##0</c:formatCode>
                <c:ptCount val="19"/>
                <c:pt idx="0">
                  <c:v>-2924</c:v>
                </c:pt>
                <c:pt idx="1">
                  <c:v>-4331</c:v>
                </c:pt>
                <c:pt idx="2">
                  <c:v>-5147</c:v>
                </c:pt>
                <c:pt idx="3">
                  <c:v>-6118</c:v>
                </c:pt>
                <c:pt idx="4">
                  <c:v>-8694</c:v>
                </c:pt>
                <c:pt idx="5">
                  <c:v>-3205</c:v>
                </c:pt>
                <c:pt idx="6">
                  <c:v>-4847</c:v>
                </c:pt>
                <c:pt idx="7" formatCode="General">
                  <c:v>-7453</c:v>
                </c:pt>
                <c:pt idx="8" formatCode="General">
                  <c:v>-7566</c:v>
                </c:pt>
                <c:pt idx="9">
                  <c:v>-7318</c:v>
                </c:pt>
                <c:pt idx="10">
                  <c:v>-6707</c:v>
                </c:pt>
                <c:pt idx="11">
                  <c:v>-5204</c:v>
                </c:pt>
                <c:pt idx="12">
                  <c:v>-4387</c:v>
                </c:pt>
                <c:pt idx="13">
                  <c:v>-5582</c:v>
                </c:pt>
                <c:pt idx="14">
                  <c:v>-6920</c:v>
                </c:pt>
                <c:pt idx="15">
                  <c:v>-5958</c:v>
                </c:pt>
                <c:pt idx="16">
                  <c:v>-4683</c:v>
                </c:pt>
                <c:pt idx="17">
                  <c:v>-6239</c:v>
                </c:pt>
                <c:pt idx="18">
                  <c:v>-5470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7-4F95-9B51-DFBB1063A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6294431"/>
        <c:axId val="706300255"/>
      </c:barChart>
      <c:catAx>
        <c:axId val="706294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300255"/>
        <c:crosses val="autoZero"/>
        <c:auto val="1"/>
        <c:lblAlgn val="ctr"/>
        <c:lblOffset val="100"/>
        <c:noMultiLvlLbl val="0"/>
      </c:catAx>
      <c:valAx>
        <c:axId val="706300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294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327E-A685-B349-A147-521C1221AC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019BAA-BC9F-B279-CDD0-93B226F75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51114-743B-F65C-2FBA-E93CFA0DB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84888-B8A2-9FC7-87FB-4628248A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78B3D-E23A-92EE-A761-B3209A08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06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9B25-56A8-D90F-6ACC-BDBD65DA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5C578-FB23-6A43-3237-D5EC0408C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044F1-EDC6-133C-8AD3-39768E48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35659-1E7E-EA92-256B-80E1AAC97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23431-E2AE-FDBC-DA06-5011355B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01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898ED-570D-77C8-797C-9BCDA6D8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DCFE3-6734-24A8-7B63-217B4C421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DD3F1-4720-D785-268B-9F259E61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FE364-8AE9-5AEB-7284-A4EDDFA9C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921BC-9EA8-9F4C-A4D9-985C535ED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21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BD651-7FE7-F086-7B28-C6E2CCB23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8B370-7E7F-0705-72EB-887D8EB74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C29AAE-8BC4-2E42-9B49-2C4F3FF2A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065F4-4BF7-3227-DEEB-BB4453C0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1F844-31E1-BB6F-C87A-A9206900F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1671C-6B46-0BA0-5C97-E4CB546AC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3370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B937A-1FFF-41A6-D4A6-F8B67522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0CDD9-B4D1-BC01-7FC1-39A7BBF45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E87E0-5379-DC76-9145-19A74DBA4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F628E-F6FF-2D79-0C05-710D09D9FA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AC9D5-26D5-681B-8D64-61884A2B0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FA31C5-90C2-3505-2329-4C00C70E3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4578D3-5039-6283-A561-D6B42859C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E50441-B734-1AAA-6B4A-CBF305A9A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194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ED8FF-E51C-D885-724F-40889692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C3F84-1900-F481-07C1-BBA2CC403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65CC51-D94E-7A0C-6877-6AF9CD80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3DA5E-C9B7-B2AA-441B-F2A8A7D7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705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F8D91-496F-01C0-842A-E5672EAEE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77B55-2D26-B460-012C-3F2699979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09D6F-8C5C-36DE-BA52-0F71558A7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910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28393-8681-3362-B20D-F75FD6628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4EFD0-3652-24D4-1BEE-A50C2C739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62B7F-51FA-31DF-919B-1C2FD0EEB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DDD1A-6F26-0043-CBC4-C34B93CC2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B4DB2-0F09-CD33-8CED-DE620F959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1868A-4799-7018-239D-8433E1439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5276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FE4ED-1C76-41B5-9C12-22CC0BFF6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2FE52-C80B-B77D-E06A-D7A2A2A1A1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91455-019F-8965-7195-F8EE41238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7B757D-3F84-EB25-C957-8E9B8ACAA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11CAB-73A9-1208-CBAF-45B29335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ECBBE-F09A-5DBA-D9D9-B00B202D3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470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A19D9-8772-A881-AA03-903B38D5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10824C-211D-2881-A9AA-6189DDB029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3AA4-4089-DC19-B93E-F9C35496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2AB3D-D440-142B-683E-A7C7DE39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3C307-44C5-7AFD-FB61-06E18D36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1159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1884D-C753-C48F-7B1B-A158AA96A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50B37-3929-0B52-587C-8FA2936F0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C83E4-74C3-8FA8-96F0-1B406CFBE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62BE6-CD7A-3723-70BC-C7A529237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3F2DB-FEB5-1A09-F821-2D2B4EC65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317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7AB69B-E7D1-CB85-B0FB-AAD94A06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D8B6F-C8B8-5AAF-CEB0-5BE7862B0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2DF01-1229-D8EF-23E4-FE89335AFD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BCA7A-A29E-4E7C-98D8-AD74D11EFBB1}" type="datetimeFigureOut">
              <a:rPr lang="en-ID" smtClean="0"/>
              <a:t>19/12/2022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EB9E8-036E-5725-9CB0-01FB5ECFE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C92FB-4B24-1EAB-D9D5-EF06BEA16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B6C01-9AE3-40C6-9427-1B70D1A0CD1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6918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F86E53-0D2D-9193-D95A-2608F9A8F49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90550"/>
          <a:ext cx="10515600" cy="5586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0DDEDF0-3396-EA41-B986-D2056331DAF4}"/>
              </a:ext>
            </a:extLst>
          </p:cNvPr>
          <p:cNvSpPr txBox="1"/>
          <p:nvPr/>
        </p:nvSpPr>
        <p:spPr>
          <a:xfrm>
            <a:off x="4992757" y="5873234"/>
            <a:ext cx="2925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data: Bank Indonesia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840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CADC-689A-8015-86DD-6BF412A8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BDE43-289F-76E7-6C87-7F59EF825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D" dirty="0"/>
              <a:t>TRANSAKSI BERJALAN (Current Account)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neraca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dan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arti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sudut</a:t>
            </a:r>
            <a:r>
              <a:rPr lang="en-ID" dirty="0"/>
              <a:t> </a:t>
            </a:r>
            <a:r>
              <a:rPr lang="en-ID" dirty="0" err="1"/>
              <a:t>pandang</a:t>
            </a:r>
            <a:r>
              <a:rPr lang="en-ID" dirty="0"/>
              <a:t> Indonesia. </a:t>
            </a:r>
            <a:r>
              <a:rPr lang="en-ID" dirty="0" err="1"/>
              <a:t>Cakupannya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yang </a:t>
            </a:r>
            <a:r>
              <a:rPr lang="en-ID" dirty="0" err="1"/>
              <a:t>yang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menimbulkan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(</a:t>
            </a:r>
            <a:r>
              <a:rPr lang="en-ID" dirty="0" err="1"/>
              <a:t>pengembalian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balas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) di masa </a:t>
            </a:r>
            <a:r>
              <a:rPr lang="en-ID" dirty="0" err="1"/>
              <a:t>mendatang</a:t>
            </a:r>
            <a:r>
              <a:rPr lang="en-ID" dirty="0"/>
              <a:t>. </a:t>
            </a:r>
          </a:p>
          <a:p>
            <a:r>
              <a:rPr lang="en-ID" dirty="0"/>
              <a:t>Bagian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yang </a:t>
            </a:r>
            <a:r>
              <a:rPr lang="en-ID" dirty="0" err="1"/>
              <a:t>disebut</a:t>
            </a:r>
            <a:r>
              <a:rPr lang="en-ID" dirty="0"/>
              <a:t> Jasa-</a:t>
            </a:r>
            <a:r>
              <a:rPr lang="en-ID" dirty="0" err="1"/>
              <a:t>jasa</a:t>
            </a:r>
            <a:r>
              <a:rPr lang="en-ID" dirty="0"/>
              <a:t> (services)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12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. </a:t>
            </a:r>
            <a:r>
              <a:rPr lang="en-ID" dirty="0" err="1"/>
              <a:t>Diantaranya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Jasa </a:t>
            </a:r>
            <a:r>
              <a:rPr lang="en-ID" dirty="0" err="1"/>
              <a:t>Transportasi</a:t>
            </a:r>
            <a:r>
              <a:rPr lang="en-ID" dirty="0"/>
              <a:t>.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jenisnya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Jasa </a:t>
            </a:r>
            <a:r>
              <a:rPr lang="en-ID" dirty="0" err="1"/>
              <a:t>Transportasi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.</a:t>
            </a:r>
          </a:p>
          <a:p>
            <a:r>
              <a:rPr lang="en-ID" dirty="0"/>
              <a:t>Jasa </a:t>
            </a:r>
            <a:r>
              <a:rPr lang="en-ID" dirty="0" err="1"/>
              <a:t>Transportasi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mencatat</a:t>
            </a:r>
            <a:r>
              <a:rPr lang="en-ID" dirty="0"/>
              <a:t> </a:t>
            </a:r>
            <a:r>
              <a:rPr lang="en-ID" dirty="0" err="1"/>
              <a:t>penerimaan</a:t>
            </a:r>
            <a:r>
              <a:rPr lang="en-ID" dirty="0"/>
              <a:t> (</a:t>
            </a:r>
            <a:r>
              <a:rPr lang="en-ID" dirty="0" err="1"/>
              <a:t>ekspor</a:t>
            </a:r>
            <a:r>
              <a:rPr lang="en-ID" dirty="0"/>
              <a:t>)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pemakaian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penduduk</a:t>
            </a:r>
            <a:r>
              <a:rPr lang="en-ID" dirty="0"/>
              <a:t> Indonesia oleh </a:t>
            </a:r>
            <a:r>
              <a:rPr lang="en-ID" dirty="0" err="1"/>
              <a:t>asing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pengangkutan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pengeluaran</a:t>
            </a:r>
            <a:r>
              <a:rPr lang="en-ID" dirty="0"/>
              <a:t> (</a:t>
            </a:r>
            <a:r>
              <a:rPr lang="en-ID" dirty="0" err="1"/>
              <a:t>impor</a:t>
            </a:r>
            <a:r>
              <a:rPr lang="en-ID" dirty="0"/>
              <a:t>)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pemakaian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asing</a:t>
            </a:r>
            <a:r>
              <a:rPr lang="en-ID" dirty="0"/>
              <a:t> oleh </a:t>
            </a:r>
            <a:r>
              <a:rPr lang="en-ID" dirty="0" err="1"/>
              <a:t>penduduk</a:t>
            </a:r>
            <a:r>
              <a:rPr lang="en-ID" dirty="0"/>
              <a:t> Indonesia. </a:t>
            </a:r>
            <a:r>
              <a:rPr lang="en-ID" dirty="0" err="1"/>
              <a:t>Selisihnya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bersifat</a:t>
            </a:r>
            <a:r>
              <a:rPr lang="en-ID" dirty="0"/>
              <a:t> surplus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defisit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84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124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rifai</cp:lastModifiedBy>
  <cp:revision>1</cp:revision>
  <dcterms:created xsi:type="dcterms:W3CDTF">2022-12-13T13:02:53Z</dcterms:created>
  <dcterms:modified xsi:type="dcterms:W3CDTF">2022-12-19T15:57:33Z</dcterms:modified>
</cp:coreProperties>
</file>