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2" r:id="rId2"/>
    <p:sldId id="103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Sheet2!$A$10</c:f>
              <c:strCache>
                <c:ptCount val="1"/>
                <c:pt idx="0">
                  <c:v>Transaksi Berjalan, Ekspor Jasa-jasa (US$ Juta)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Sheet2!$B$9:$S$9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Sheet2!$B$10:$S$10</c:f>
              <c:numCache>
                <c:formatCode>#,##0</c:formatCode>
                <c:ptCount val="18"/>
                <c:pt idx="0">
                  <c:v>13138</c:v>
                </c:pt>
                <c:pt idx="1">
                  <c:v>13516</c:v>
                </c:pt>
                <c:pt idx="2">
                  <c:v>9897</c:v>
                </c:pt>
                <c:pt idx="3">
                  <c:v>11754</c:v>
                </c:pt>
                <c:pt idx="4">
                  <c:v>13888</c:v>
                </c:pt>
                <c:pt idx="5">
                  <c:v>12115</c:v>
                </c:pt>
                <c:pt idx="6">
                  <c:v>16670</c:v>
                </c:pt>
                <c:pt idx="7" formatCode="General">
                  <c:v>21888</c:v>
                </c:pt>
                <c:pt idx="8" formatCode="General">
                  <c:v>23660</c:v>
                </c:pt>
                <c:pt idx="9">
                  <c:v>22944</c:v>
                </c:pt>
                <c:pt idx="10">
                  <c:v>23531</c:v>
                </c:pt>
                <c:pt idx="11">
                  <c:v>22221</c:v>
                </c:pt>
                <c:pt idx="12">
                  <c:v>23324</c:v>
                </c:pt>
                <c:pt idx="13">
                  <c:v>25328</c:v>
                </c:pt>
                <c:pt idx="14">
                  <c:v>31207</c:v>
                </c:pt>
                <c:pt idx="15">
                  <c:v>31642</c:v>
                </c:pt>
                <c:pt idx="16">
                  <c:v>15016</c:v>
                </c:pt>
                <c:pt idx="17">
                  <c:v>14044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0-498B-A136-944C07AA5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2343359"/>
        <c:axId val="1162344607"/>
      </c:barChart>
      <c:catAx>
        <c:axId val="1162343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344607"/>
        <c:crosses val="autoZero"/>
        <c:auto val="1"/>
        <c:lblAlgn val="ctr"/>
        <c:lblOffset val="100"/>
        <c:noMultiLvlLbl val="0"/>
      </c:catAx>
      <c:valAx>
        <c:axId val="1162344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343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41F9F-35C1-645D-0D13-18FC09CB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181EB-4382-46D0-8F98-E4A826416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A0059-ED19-97C3-A756-9CAD89BB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1A260-69FA-D2D7-E5A3-7498CC742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5EF32-58C4-C43B-EDD8-131323B7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901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6EFE4-92A9-4B80-ADD2-D3B03ECFA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F5C8C-204F-2587-00A6-420D017F0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A75A2-A6A8-7D28-2617-B586C31E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2E699-E787-2D71-E3B4-9AE55263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6C120-BA42-4BEA-987A-9BA67C80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643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BB86-9871-550C-5429-120AB52E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9D0BC-B527-EDD3-DA5F-38762065C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35875-6AF9-147A-ADE7-31BE3FBE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8C248-067F-0A9F-46B7-958AE6D5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607E8-B5E8-8329-92F1-F43C0A898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354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9EDBE-CC9B-E163-B5F6-C182A656C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84D75-91E8-4A6C-3411-D5A22CD6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C44DF-5306-BA9F-5F4F-168284E20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5585D-FECD-2269-4090-E5B7288D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E8D01-BED5-F4B2-F44F-75AE1D360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69592-09C4-0AD2-C620-3FF451FFE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117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6D8C-00BC-A77A-76C6-B90864F3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E509B-98E1-89BF-EFDB-648ECD1D7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38AC6-458D-D767-6302-2E5F814D8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696B5A-E68A-B8F1-2D76-D0B014B58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B99971-86FC-E441-8016-E6C5D42F8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92294F-F95A-9AC9-9B0A-55662BC14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8464C3-DAE5-20A6-01D4-210257DD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71BB21-E1D1-235A-43F8-132A32FA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576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D2E2-B7B9-B229-220E-D535D6F45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28449E-114B-1F25-EC27-E2D00189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7783C-402C-88C2-6F94-AE0A5498E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53258A-F7AF-6413-BE8A-86D00A9E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033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31876F-A904-1FB9-90A6-5B1581CF9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E5EBBE-2545-F57C-C304-28E4CB2A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BFB1F-3030-3689-23E5-41E7C8F94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888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BE20-C554-4518-6398-901F3E93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DCF1E-DF2E-D529-9402-65668D139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41062-03D7-94FF-34C7-A835CC4C1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2ADCAA-3658-1211-FF4A-7F7F184A2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A31D1-4B7B-20BC-2B69-0BC42BC8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FFE6AE-D249-550D-84A9-49230DDD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808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5063-422B-6147-973F-C6B9B9D9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7FE53E-B102-4D5E-E380-2DBEF8E36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A8314-DA31-7572-F8FB-13294AC0F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D40FD-1740-2527-1EB8-6F7D8B6D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EECE1-4FED-6DD4-ADD9-CAF6E7318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5DB4F-C1AB-06B0-BDCB-9B36C265D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52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96E6F-4329-B60F-99F8-BA48E837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3C02B9-B10F-D686-B80A-033C01B75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59874-BC79-5588-2943-AB48010F5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B3560-1BA3-F933-A4E8-C4C830BC6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E286E-86EC-3590-515D-F38C5D2F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858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6A8CB5-7DEB-3E12-894A-EF28739DD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44F3B-93D5-EE3D-0E2E-506685B33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2BCE1-72BF-2434-FA92-CC8AF59E2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73BE2-1B7B-A55B-A297-E9D7FABA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1DE2D-9D93-E3B7-2D34-8C190F9C8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227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29AE3-523E-1543-0AC7-DBB964AE5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30BE5-0E28-EE32-7DAE-32FE4A5E9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75261-6259-2168-1B96-6AAB875C5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FC02C-7817-48F8-9E28-A6BCC4E0D47C}" type="datetimeFigureOut">
              <a:rPr lang="en-ID" smtClean="0"/>
              <a:t>08/12/2022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F1D40-5D4E-3C4D-40F7-2BEA22262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D6491-0DF4-325C-4603-AED1065F8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2A8B-AAF7-4568-ABC8-68EFE0A5C94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620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0ECE08-F7AB-B52D-7246-C4DAB47EA1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04875"/>
          <a:ext cx="10515600" cy="527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DAFC7B-54DB-3276-FA2F-7D59B426DDBB}"/>
              </a:ext>
            </a:extLst>
          </p:cNvPr>
          <p:cNvSpPr txBox="1"/>
          <p:nvPr/>
        </p:nvSpPr>
        <p:spPr>
          <a:xfrm>
            <a:off x="4391724" y="6176963"/>
            <a:ext cx="361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Sumber data: Bank Indonesia, diolah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749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CADC-689A-8015-86DD-6BF412A8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BDE43-289F-76E7-6C87-7F59EF825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/>
              <a:t>TRANSAKSI BERJALAN (Current Account)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neraca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dan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arti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sudut</a:t>
            </a:r>
            <a:r>
              <a:rPr lang="en-ID" dirty="0"/>
              <a:t> </a:t>
            </a:r>
            <a:r>
              <a:rPr lang="en-ID" dirty="0" err="1"/>
              <a:t>pandang</a:t>
            </a:r>
            <a:r>
              <a:rPr lang="en-ID" dirty="0"/>
              <a:t> Indonesia. </a:t>
            </a:r>
            <a:r>
              <a:rPr lang="en-ID" dirty="0" err="1"/>
              <a:t>Cakupannya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yang </a:t>
            </a:r>
            <a:r>
              <a:rPr lang="en-ID" dirty="0" err="1"/>
              <a:t>yang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(</a:t>
            </a:r>
            <a:r>
              <a:rPr lang="en-ID" dirty="0" err="1"/>
              <a:t>pengembalian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balas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) di masa </a:t>
            </a:r>
            <a:r>
              <a:rPr lang="en-ID" dirty="0" err="1"/>
              <a:t>mendatang</a:t>
            </a:r>
            <a:r>
              <a:rPr lang="en-ID" dirty="0"/>
              <a:t>. </a:t>
            </a:r>
          </a:p>
          <a:p>
            <a:r>
              <a:rPr lang="en-ID" dirty="0"/>
              <a:t>Bagian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yang </a:t>
            </a:r>
            <a:r>
              <a:rPr lang="en-ID" dirty="0" err="1"/>
              <a:t>disebut</a:t>
            </a:r>
            <a:r>
              <a:rPr lang="en-ID" dirty="0"/>
              <a:t> Jasa-</a:t>
            </a:r>
            <a:r>
              <a:rPr lang="en-ID" dirty="0" err="1"/>
              <a:t>jasa</a:t>
            </a:r>
            <a:r>
              <a:rPr lang="en-ID" dirty="0"/>
              <a:t> (services)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12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 Jasa </a:t>
            </a:r>
            <a:r>
              <a:rPr lang="en-ID" dirty="0" err="1"/>
              <a:t>Transportasi</a:t>
            </a:r>
            <a:r>
              <a:rPr lang="en-ID" dirty="0"/>
              <a:t>, Jasa </a:t>
            </a:r>
            <a:r>
              <a:rPr lang="en-ID" dirty="0" err="1"/>
              <a:t>Perjalanan</a:t>
            </a:r>
            <a:r>
              <a:rPr lang="en-ID" dirty="0"/>
              <a:t>, Jasa </a:t>
            </a:r>
            <a:r>
              <a:rPr lang="en-ID" dirty="0" err="1"/>
              <a:t>Keuangan</a:t>
            </a:r>
            <a:r>
              <a:rPr lang="en-ID" dirty="0"/>
              <a:t>, dan lain-lain.</a:t>
            </a:r>
          </a:p>
          <a:p>
            <a:r>
              <a:rPr lang="en-ID" dirty="0"/>
              <a:t>Jasa-</a:t>
            </a:r>
            <a:r>
              <a:rPr lang="en-ID" dirty="0" err="1"/>
              <a:t>jasa</a:t>
            </a:r>
            <a:r>
              <a:rPr lang="en-ID" dirty="0"/>
              <a:t> (services)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penerimaan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pemakaian</a:t>
            </a:r>
            <a:r>
              <a:rPr lang="en-ID" dirty="0"/>
              <a:t> </a:t>
            </a:r>
            <a:r>
              <a:rPr lang="en-ID" dirty="0" err="1"/>
              <a:t>jasa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penduduk</a:t>
            </a:r>
            <a:r>
              <a:rPr lang="en-ID" dirty="0"/>
              <a:t> Indonesia oleh </a:t>
            </a:r>
            <a:r>
              <a:rPr lang="en-ID" dirty="0" err="1"/>
              <a:t>asing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26985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Imam Adli</dc:creator>
  <cp:lastModifiedBy>rifai</cp:lastModifiedBy>
  <cp:revision>1</cp:revision>
  <dcterms:created xsi:type="dcterms:W3CDTF">2022-11-26T01:23:04Z</dcterms:created>
  <dcterms:modified xsi:type="dcterms:W3CDTF">2022-12-08T16:04:16Z</dcterms:modified>
</cp:coreProperties>
</file>