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30" r:id="rId2"/>
    <p:sldId id="103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Sheet2!$A$6</c:f>
              <c:strCache>
                <c:ptCount val="1"/>
                <c:pt idx="0">
                  <c:v>Transaksi Berjalan, Jasa-Jasa (US$ Juta)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Sheet2!$B$5:$S$5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Sheet2!$B$6:$S$6</c:f>
              <c:numCache>
                <c:formatCode>General</c:formatCode>
                <c:ptCount val="18"/>
                <c:pt idx="0">
                  <c:v>-7942.72</c:v>
                </c:pt>
                <c:pt idx="1">
                  <c:v>-8865.39</c:v>
                </c:pt>
                <c:pt idx="2">
                  <c:v>-11868.3</c:v>
                </c:pt>
                <c:pt idx="3">
                  <c:v>-13144.5</c:v>
                </c:pt>
                <c:pt idx="4">
                  <c:v>-14801.7</c:v>
                </c:pt>
                <c:pt idx="5">
                  <c:v>-11182.9</c:v>
                </c:pt>
                <c:pt idx="6">
                  <c:v>-9790.51</c:v>
                </c:pt>
                <c:pt idx="7">
                  <c:v>-9803.27</c:v>
                </c:pt>
                <c:pt idx="8">
                  <c:v>-10564.2</c:v>
                </c:pt>
                <c:pt idx="9">
                  <c:v>-12070.5</c:v>
                </c:pt>
                <c:pt idx="10">
                  <c:v>-10009.700000000001</c:v>
                </c:pt>
                <c:pt idx="11">
                  <c:v>-8696.67</c:v>
                </c:pt>
                <c:pt idx="12">
                  <c:v>-7083.66</c:v>
                </c:pt>
                <c:pt idx="13">
                  <c:v>-7379.16</c:v>
                </c:pt>
                <c:pt idx="14">
                  <c:v>-6485</c:v>
                </c:pt>
                <c:pt idx="15" formatCode="#,##0">
                  <c:v>-7641</c:v>
                </c:pt>
                <c:pt idx="16" formatCode="#,##0">
                  <c:v>-9775</c:v>
                </c:pt>
                <c:pt idx="17" formatCode="#,##0">
                  <c:v>-14644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8E-42C9-BAA8-C598027E2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6662735"/>
        <c:axId val="1156660655"/>
      </c:barChart>
      <c:catAx>
        <c:axId val="115666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6660655"/>
        <c:crosses val="autoZero"/>
        <c:auto val="1"/>
        <c:lblAlgn val="ctr"/>
        <c:lblOffset val="100"/>
        <c:noMultiLvlLbl val="0"/>
      </c:catAx>
      <c:valAx>
        <c:axId val="1156660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6662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2A22-8838-5191-AF27-23F7786E8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C7135-403A-459A-C3F7-94A86ACA6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D787B-8F60-8AFE-9AE3-BE819E26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76464-E0F5-34C9-D6BA-EB34AB123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C51EE-5E12-F2B1-96B6-66DB557D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480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6C057-4588-314D-419D-A3C62D76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9252A-E5FE-E84E-CCFE-9A8DD5B21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CDB0A-F374-CAB6-54B8-4F1D9D513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1040C-4ABF-682A-A670-2D84D14A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2E230-3E75-19D4-6920-402CB210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7125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74D6C-C72E-659C-A5A1-1A7A184B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413BA-E750-ADE2-34A0-A5586D247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64FCB-8BD7-F743-1D2F-EE5B28AF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DBE74-E4A1-8965-5D16-66BC4929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70C33-44C9-92AB-F84D-16A693E2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0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4566E-2FA5-442F-1AF3-A8630A53F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5127-11D8-7EE2-C66F-1BD17D965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0F00B-EBAF-A720-BF75-160B8C9B9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74CD3-AA43-5D9B-05F5-4C5623BED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FF1DD-59B8-8869-7B58-1118E795F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B94756-428E-7B18-EE05-BF3B40C5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141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5E45-EF82-D3E9-4B7F-92CD6298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BBD7-7ACE-DEB3-F6AE-59E1E6EC4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05BA9-3CD2-C926-16B1-527456881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48D0C-F93A-77AC-8001-614D5D6B32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6B8D5F-8CCC-7DB1-752F-FB012320EB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8C28DF-FC2B-29FF-7A8A-F31F291D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BF047A-AA6A-9F92-4DDB-2D7930229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5D432B-AB10-3984-E9CD-84304547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152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375BF-E9C8-20B8-05DB-936F111E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189EE-3ED5-67E3-E8CD-53192B032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0E95A-D6F2-DDC1-5296-F0F6C37B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4FD34-7EBB-3F42-D915-3A68EC31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819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4F6B41-279A-2193-A9D5-9F4391F1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0FF5B9-354A-DBE1-D5CF-D6FB3555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C1E04-DF46-7D52-CCA4-4FBA67E77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8799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E196-1406-1FF2-27A7-34330A9A9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9472A-6B43-8385-93AC-928DBAB8B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D1868-9F10-70FD-7FC9-5DC222581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E8D42-A493-2AF5-8951-9CB843FE1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74D3C-527C-A7D0-497E-1902604C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10192-4F67-4F98-7A81-971E8813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22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AF83-D199-AE06-468D-575299296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E590-E730-4AE7-AAF9-D56F3CBEE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84087-7577-7A95-BCD4-877E0CB7C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17A0D-9B1C-3608-ED84-AAF3E38D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2B059-738D-2236-00C2-751302F9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6B0A6-81BB-FFE4-4D61-288B2914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953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7969-A33D-D49C-CDD1-0E09D83B2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BBF14-D110-CFF7-45B4-EFAC39A0F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620E9-4836-A5EA-547C-0CCDCD04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16BB3-7084-5094-BE20-D7D869BEB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F7DC3-E435-18BA-9D12-F696B4E1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5555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EC8E-8200-3BF8-D52A-2625063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1E9003-1B7D-C8DF-0952-BDE5F8CEE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B1FFC-0EE9-C23D-C957-20DB4FD40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D127E-456B-1411-B41D-37938B96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EDEDF-4C81-3222-08CA-38544337B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828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559DE4-7781-C628-DF9A-260B1978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B2206-911A-441F-AEC7-F9EA5F236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C9985-C991-C6C8-314D-A35848789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991DC-691E-47A2-A16D-CFFF50FF7030}" type="datetimeFigureOut">
              <a:rPr lang="en-ID" smtClean="0"/>
              <a:t>06/12/2022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B0A5A-51A1-59AF-4427-5B665889D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7FB17-D915-096C-6F27-345595A93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F2833-3606-4BEF-8C20-54CA476EA2A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279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5D58F6-0432-5508-18E7-44C97282C76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81051"/>
          <a:ext cx="10515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DD8714B-7146-38C6-8BA3-9F0313950F1E}"/>
              </a:ext>
            </a:extLst>
          </p:cNvPr>
          <p:cNvSpPr txBox="1"/>
          <p:nvPr/>
        </p:nvSpPr>
        <p:spPr>
          <a:xfrm>
            <a:off x="4525074" y="6186903"/>
            <a:ext cx="361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 data: Bank Indonesia, diolah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98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CADC-689A-8015-86DD-6BF412A8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BDE43-289F-76E7-6C87-7F59EF825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D" dirty="0"/>
              <a:t>TRANSAKSI BERJALAN (Current Account)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neraca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dan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arti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sudut</a:t>
            </a:r>
            <a:r>
              <a:rPr lang="en-ID" dirty="0"/>
              <a:t> </a:t>
            </a:r>
            <a:r>
              <a:rPr lang="en-ID" dirty="0" err="1"/>
              <a:t>pandang</a:t>
            </a:r>
            <a:r>
              <a:rPr lang="en-ID" dirty="0"/>
              <a:t> Indonesia. </a:t>
            </a:r>
            <a:r>
              <a:rPr lang="en-ID" dirty="0" err="1"/>
              <a:t>Cakupannya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yang </a:t>
            </a:r>
            <a:r>
              <a:rPr lang="en-ID" dirty="0" err="1"/>
              <a:t>yang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(</a:t>
            </a:r>
            <a:r>
              <a:rPr lang="en-ID" dirty="0" err="1"/>
              <a:t>pengembalian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balas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) di masa </a:t>
            </a:r>
            <a:r>
              <a:rPr lang="en-ID" dirty="0" err="1"/>
              <a:t>mendatang</a:t>
            </a:r>
            <a:r>
              <a:rPr lang="en-ID" dirty="0"/>
              <a:t>. </a:t>
            </a:r>
          </a:p>
          <a:p>
            <a:r>
              <a:rPr lang="en-ID" dirty="0"/>
              <a:t>Bagian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yang </a:t>
            </a:r>
            <a:r>
              <a:rPr lang="en-ID" dirty="0" err="1"/>
              <a:t>disebut</a:t>
            </a:r>
            <a:r>
              <a:rPr lang="en-ID" dirty="0"/>
              <a:t> Jasa-</a:t>
            </a:r>
            <a:r>
              <a:rPr lang="en-ID" dirty="0" err="1"/>
              <a:t>jasa</a:t>
            </a:r>
            <a:r>
              <a:rPr lang="en-ID" dirty="0"/>
              <a:t> (services) </a:t>
            </a:r>
            <a:r>
              <a:rPr lang="en-ID" dirty="0" err="1"/>
              <a:t>mencatat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penerimaan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pemakaian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penduduk</a:t>
            </a:r>
            <a:r>
              <a:rPr lang="en-ID" dirty="0"/>
              <a:t> Indonesia,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impor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pembayaran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pemakaian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asing</a:t>
            </a:r>
            <a:r>
              <a:rPr lang="en-ID" dirty="0"/>
              <a:t>. </a:t>
            </a:r>
            <a:r>
              <a:rPr lang="en-ID" dirty="0" err="1"/>
              <a:t>Terdapat</a:t>
            </a:r>
            <a:r>
              <a:rPr lang="en-ID" dirty="0"/>
              <a:t> 12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lain: Jasa </a:t>
            </a:r>
            <a:r>
              <a:rPr lang="en-ID" dirty="0" err="1"/>
              <a:t>Transportasi</a:t>
            </a:r>
            <a:r>
              <a:rPr lang="en-ID" dirty="0"/>
              <a:t>, Jasa </a:t>
            </a:r>
            <a:r>
              <a:rPr lang="en-ID" dirty="0" err="1"/>
              <a:t>Perjalanan</a:t>
            </a:r>
            <a:r>
              <a:rPr lang="en-ID" dirty="0"/>
              <a:t>, Jasa </a:t>
            </a:r>
            <a:r>
              <a:rPr lang="en-ID" dirty="0" err="1"/>
              <a:t>Keuangan</a:t>
            </a:r>
            <a:r>
              <a:rPr lang="en-ID" dirty="0"/>
              <a:t>, dan lain-lain.</a:t>
            </a:r>
          </a:p>
          <a:p>
            <a:r>
              <a:rPr lang="en-ID" dirty="0" err="1"/>
              <a:t>Selisih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keduanya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surplus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defisit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0972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rifai</cp:lastModifiedBy>
  <cp:revision>1</cp:revision>
  <dcterms:created xsi:type="dcterms:W3CDTF">2022-11-26T01:21:05Z</dcterms:created>
  <dcterms:modified xsi:type="dcterms:W3CDTF">2022-12-06T16:45:54Z</dcterms:modified>
</cp:coreProperties>
</file>